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5"/>
  </p:notesMasterIdLst>
  <p:sldIdLst>
    <p:sldId id="259" r:id="rId2"/>
    <p:sldId id="260" r:id="rId3"/>
    <p:sldId id="261" r:id="rId4"/>
    <p:sldId id="262" r:id="rId5"/>
    <p:sldId id="263" r:id="rId6"/>
    <p:sldId id="264" r:id="rId7"/>
    <p:sldId id="267" r:id="rId8"/>
    <p:sldId id="265" r:id="rId9"/>
    <p:sldId id="266" r:id="rId10"/>
    <p:sldId id="270" r:id="rId11"/>
    <p:sldId id="268" r:id="rId12"/>
    <p:sldId id="271" r:id="rId13"/>
    <p:sldId id="272" r:id="rId14"/>
  </p:sldIdLst>
  <p:sldSz cx="12192000" cy="6858000"/>
  <p:notesSz cx="6858000" cy="9144000"/>
  <p:embeddedFontLst>
    <p:embeddedFont>
      <p:font typeface="DX우등생 M" panose="02010606000101010101" pitchFamily="2" charset="-127"/>
      <p:regular r:id="rId16"/>
    </p:embeddedFont>
    <p:embeddedFont>
      <p:font typeface="HY그래픽M" panose="02030600000101010101" pitchFamily="18" charset="-127"/>
      <p:regular r:id="rId17"/>
    </p:embeddedFont>
    <p:embeddedFont>
      <p:font typeface="Trebuchet MS" panose="020B0603020202020204" pitchFamily="34" charset="0"/>
      <p:regular r:id="rId18"/>
      <p:bold r:id="rId19"/>
      <p:italic r:id="rId20"/>
      <p:boldItalic r:id="rId21"/>
    </p:embeddedFont>
    <p:embeddedFont>
      <p:font typeface="Wingdings 3" panose="05040102010807070707" pitchFamily="18" charset="2"/>
      <p:regular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7794" autoAdjust="0"/>
  </p:normalViewPr>
  <p:slideViewPr>
    <p:cSldViewPr showGuides="1">
      <p:cViewPr varScale="1">
        <p:scale>
          <a:sx n="98" d="100"/>
          <a:sy n="98" d="100"/>
        </p:scale>
        <p:origin x="78" y="2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B54BF1-6810-4B29-BFC5-E4C955616322}" type="datetimeFigureOut">
              <a:rPr lang="ko-KR" altLang="en-US" smtClean="0"/>
              <a:t>2018-08-10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E0BECE-2691-42CB-B8BF-84FECC956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1643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ctr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ctr">
            <a:normAutofit/>
          </a:bodyPr>
          <a:lstStyle>
            <a:lvl1pPr marL="0" indent="0" algn="r">
              <a:buNone/>
              <a:defRPr sz="3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C82DD-8666-45E6-9AE7-54ABA5A14A40}" type="datetime1">
              <a:rPr lang="ko-KR" altLang="en-US" smtClean="0"/>
              <a:t>2018-08-10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F11DCF4-8E6C-48B1-A6BB-0F9F6837051E}"/>
              </a:ext>
            </a:extLst>
          </p:cNvPr>
          <p:cNvSpPr/>
          <p:nvPr userDrawn="1"/>
        </p:nvSpPr>
        <p:spPr>
          <a:xfrm>
            <a:off x="10001008" y="6465610"/>
            <a:ext cx="218617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0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X우등생 M" panose="02010606000101010101" pitchFamily="2" charset="-127"/>
                <a:ea typeface="DX우등생 M" panose="02010606000101010101" pitchFamily="2" charset="-127"/>
              </a:rPr>
              <a:t>dnr1105@gmail.com</a:t>
            </a:r>
          </a:p>
        </p:txBody>
      </p:sp>
    </p:spTree>
    <p:extLst>
      <p:ext uri="{BB962C8B-B14F-4D97-AF65-F5344CB8AC3E}">
        <p14:creationId xmlns:p14="http://schemas.microsoft.com/office/powerpoint/2010/main" val="1002915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FC933-148B-46F5-A840-38176F1022E6}" type="datetime1">
              <a:rPr lang="ko-KR" altLang="en-US" smtClean="0"/>
              <a:t>2018-08-10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1173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>
            <a:normAutofit/>
          </a:bodyPr>
          <a:lstStyle>
            <a:lvl1pPr algn="l">
              <a:defRPr sz="5400" b="0" cap="none"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3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27241-3350-4E4A-B40E-38E0DABF13A6}" type="datetime1">
              <a:rPr lang="ko-KR" altLang="en-US" smtClean="0"/>
              <a:t>2018-08-10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9592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5360" y="1772816"/>
            <a:ext cx="4526010" cy="42685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1772817"/>
            <a:ext cx="4601666" cy="4268546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3796A-574E-4D57-9B30-08C9235D9B1A}" type="datetime1">
              <a:rPr lang="ko-KR" altLang="en-US" smtClean="0"/>
              <a:t>2018-08-10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135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BD3B0-FC63-491D-907C-3236C99C0370}" type="datetime1">
              <a:rPr lang="ko-KR" altLang="en-US" smtClean="0"/>
              <a:t>2018-08-10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1244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9B6B8-B8DC-40C3-BA56-A51251810800}" type="datetime1">
              <a:rPr lang="ko-KR" altLang="en-US" smtClean="0"/>
              <a:t>2018-08-10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116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8EB7F-1834-4585-AAEB-243F7365AD15}" type="datetime1">
              <a:rPr lang="ko-KR" altLang="en-US" smtClean="0"/>
              <a:t>2018-08-10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315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ABB6E-C9C1-4709-AB8D-0EC01A37AB0A}" type="datetime1">
              <a:rPr lang="ko-KR" altLang="en-US" smtClean="0"/>
              <a:t>2018-08-10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80465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A518C-F127-4458-91C4-016B9407B588}" type="datetime1">
              <a:rPr lang="ko-KR" altLang="en-US" smtClean="0"/>
              <a:t>2018-08-10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555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5359" y="380008"/>
            <a:ext cx="9356277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5359" y="1793680"/>
            <a:ext cx="9361040" cy="4587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35EB294-99AB-4EA0-A944-CC913E88DAE2}"/>
              </a:ext>
            </a:extLst>
          </p:cNvPr>
          <p:cNvSpPr/>
          <p:nvPr userDrawn="1"/>
        </p:nvSpPr>
        <p:spPr>
          <a:xfrm>
            <a:off x="0" y="6491684"/>
            <a:ext cx="12188824" cy="365125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92373" y="6491684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  <a:latin typeface="DX우등생 M" panose="02010606000101010101" pitchFamily="2" charset="-127"/>
                <a:ea typeface="DX우등생 M" panose="02010606000101010101" pitchFamily="2" charset="-127"/>
              </a:defRPr>
            </a:lvl1pPr>
          </a:lstStyle>
          <a:p>
            <a:fld id="{0DA02F8C-A146-46F3-BC7D-79F541933A98}" type="datetime1">
              <a:rPr lang="ko-KR" altLang="en-US" smtClean="0"/>
              <a:t>2018-08-10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9902" y="6491684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  <a:latin typeface="DX우등생 M" panose="02010606000101010101" pitchFamily="2" charset="-127"/>
                <a:ea typeface="DX우등생 M" panose="02010606000101010101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6311" y="6491684"/>
            <a:ext cx="5576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  <a:latin typeface="DX우등생 M" panose="02010606000101010101" pitchFamily="2" charset="-127"/>
                <a:ea typeface="DX우등생 M" panose="02010606000101010101" pitchFamily="2" charset="-127"/>
              </a:defRPr>
            </a:lvl1pPr>
          </a:lstStyle>
          <a:p>
            <a:fld id="{FB8EE572-ACDA-42A3-ADED-BBE243863DD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5AD305-8AE1-4A92-A87B-34AE6C865A0D}"/>
              </a:ext>
            </a:extLst>
          </p:cNvPr>
          <p:cNvSpPr/>
          <p:nvPr userDrawn="1"/>
        </p:nvSpPr>
        <p:spPr>
          <a:xfrm>
            <a:off x="10001008" y="6465610"/>
            <a:ext cx="218617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0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X우등생 M" panose="02010606000101010101" pitchFamily="2" charset="-127"/>
                <a:ea typeface="DX우등생 M" panose="02010606000101010101" pitchFamily="2" charset="-127"/>
              </a:rPr>
              <a:t>dnr1105@gmail.com</a:t>
            </a:r>
          </a:p>
        </p:txBody>
      </p:sp>
    </p:spTree>
    <p:extLst>
      <p:ext uri="{BB962C8B-B14F-4D97-AF65-F5344CB8AC3E}">
        <p14:creationId xmlns:p14="http://schemas.microsoft.com/office/powerpoint/2010/main" val="789444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6" r:id="rId5"/>
    <p:sldLayoutId id="2147483667" r:id="rId6"/>
    <p:sldLayoutId id="2147483670" r:id="rId7"/>
    <p:sldLayoutId id="2147483671" r:id="rId8"/>
    <p:sldLayoutId id="2147483673" r:id="rId9"/>
  </p:sldLayoutIdLst>
  <p:hf hdr="0" ftr="0" dt="0"/>
  <p:txStyles>
    <p:titleStyle>
      <a:lvl1pPr algn="l" defTabSz="457200" rtl="0" eaLnBrk="1" latinLnBrk="1" hangingPunct="1">
        <a:spcBef>
          <a:spcPct val="0"/>
        </a:spcBef>
        <a:buNone/>
        <a:defRPr sz="4400" kern="1200">
          <a:solidFill>
            <a:schemeClr val="accent1"/>
          </a:solidFill>
          <a:latin typeface="DX우등생 M" panose="02010606000101010101" pitchFamily="2" charset="-127"/>
          <a:ea typeface="DX우등생 M" panose="02010606000101010101" pitchFamily="2" charset="-127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Wingdings" panose="05000000000000000000" pitchFamily="2" charset="2"/>
        <a:buChar char="§"/>
        <a:defRPr sz="2400" kern="1200">
          <a:solidFill>
            <a:schemeClr val="tx1">
              <a:lumMod val="75000"/>
              <a:lumOff val="25000"/>
            </a:schemeClr>
          </a:solidFill>
          <a:latin typeface="DX우등생 M" panose="02010606000101010101" pitchFamily="2" charset="-127"/>
          <a:ea typeface="DX우등생 M" panose="02010606000101010101" pitchFamily="2" charset="-127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Wingdings" panose="05000000000000000000" pitchFamily="2" charset="2"/>
        <a:buChar char="§"/>
        <a:defRPr sz="2000" kern="1200">
          <a:solidFill>
            <a:schemeClr val="tx1">
              <a:lumMod val="75000"/>
              <a:lumOff val="25000"/>
            </a:schemeClr>
          </a:solidFill>
          <a:latin typeface="DX우등생 M" panose="02010606000101010101" pitchFamily="2" charset="-127"/>
          <a:ea typeface="DX우등생 M" panose="02010606000101010101" pitchFamily="2" charset="-127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Wingdings" panose="05000000000000000000" pitchFamily="2" charset="2"/>
        <a:buChar char="§"/>
        <a:defRPr sz="1800" kern="1200">
          <a:solidFill>
            <a:schemeClr val="tx1">
              <a:lumMod val="75000"/>
              <a:lumOff val="25000"/>
            </a:schemeClr>
          </a:solidFill>
          <a:latin typeface="DX우등생 M" panose="02010606000101010101" pitchFamily="2" charset="-127"/>
          <a:ea typeface="DX우등생 M" panose="02010606000101010101" pitchFamily="2" charset="-127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Wingdings" panose="05000000000000000000" pitchFamily="2" charset="2"/>
        <a:buChar char="§"/>
        <a:defRPr sz="1600" kern="1200">
          <a:solidFill>
            <a:schemeClr val="tx1">
              <a:lumMod val="75000"/>
              <a:lumOff val="25000"/>
            </a:schemeClr>
          </a:solidFill>
          <a:latin typeface="DX우등생 M" panose="02010606000101010101" pitchFamily="2" charset="-127"/>
          <a:ea typeface="DX우등생 M" panose="02010606000101010101" pitchFamily="2" charset="-127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Wingdings" panose="05000000000000000000" pitchFamily="2" charset="2"/>
        <a:buChar char="§"/>
        <a:defRPr sz="1600" kern="1200">
          <a:solidFill>
            <a:schemeClr val="tx1">
              <a:lumMod val="75000"/>
              <a:lumOff val="25000"/>
            </a:schemeClr>
          </a:solidFill>
          <a:latin typeface="DX우등생 M" panose="02010606000101010101" pitchFamily="2" charset="-127"/>
          <a:ea typeface="DX우등생 M" panose="02010606000101010101" pitchFamily="2" charset="-127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FB59C5-E078-4B2E-9636-2C4DE4161E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ko-KR" altLang="en-US" dirty="0"/>
              <a:t>모터응용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7D35598-5BE5-4FBF-8D4F-CC2020A4E0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 altLang="ko-KR" dirty="0"/>
              <a:t>0810_42</a:t>
            </a:r>
          </a:p>
          <a:p>
            <a:pPr algn="ctr"/>
            <a:r>
              <a:rPr lang="ko-KR" altLang="en-US" dirty="0"/>
              <a:t>박 정욱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ADFEFB-30C3-42EA-8089-4D39EA433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5738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EE9186-791D-46EC-A1DC-1D3EF9F45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스텝 모터 응용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364DE9-ACC5-463F-AAAE-F7ED1843B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소스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B44BF45-1566-4D5C-A1CC-AFA2C1D7E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5DA012A-C8A6-454F-B005-D3DF2EE47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2401" y="188640"/>
            <a:ext cx="4300994" cy="64807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936575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C20EDE-1D54-4B7F-83A1-C763DD426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스텝 모터 응용 심화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33F2C9-104A-4C90-9DE1-DD34112DAF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회로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6F32821-BC71-4297-AEF8-F02709E78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EABAC3E-8DA0-43A9-A72C-38F6BAC61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4013" y="333696"/>
            <a:ext cx="5329352" cy="619060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75C7F94-AA3C-4ACB-BA70-15ADC2467C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1607" b="77857"/>
          <a:stretch/>
        </p:blipFill>
        <p:spPr>
          <a:xfrm>
            <a:off x="7666538" y="2324498"/>
            <a:ext cx="2653200" cy="104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165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6BC00B-8B85-438C-B38A-F8C201719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스텝 모터 응용 심화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1621807-2B6B-408E-A2C9-6530CB313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소스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FC176A8-2812-4EFB-9877-01A105CD6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12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E2210CA-3923-490D-BE0C-DA4F8D3813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568" y="1290637"/>
            <a:ext cx="4838700" cy="42767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54DB0DD-3BF4-4CEB-B2FE-4BCD11182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2144" y="962024"/>
            <a:ext cx="3771900" cy="49339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870605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51D528-AE13-4497-B317-07A1664B7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EC4DF4-D4C7-46F1-BD1E-7A558FC474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QnA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0DD6EDA-4B2A-4918-B7F6-80FC35360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5370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AF7B2F-6334-4F9B-8E31-08A7AC234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배울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F2EE4A-F239-483A-AC3D-DDD060A53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스텝 모터의 이해</a:t>
            </a:r>
            <a:r>
              <a:rPr lang="en-US" altLang="ko-KR" dirty="0"/>
              <a:t> </a:t>
            </a:r>
            <a:r>
              <a:rPr lang="ko-KR" altLang="en-US" dirty="0"/>
              <a:t>및 실습 복습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스텝 모터와 연동 할 실습 방안 모색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온도 측정의 이해 및 실습 복습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스텝 모터와 </a:t>
            </a:r>
            <a:r>
              <a:rPr lang="en-US" altLang="ko-KR" dirty="0"/>
              <a:t>DHT (or </a:t>
            </a:r>
            <a:r>
              <a:rPr lang="ko-KR" altLang="en-US" dirty="0" err="1"/>
              <a:t>써미스터</a:t>
            </a:r>
            <a:r>
              <a:rPr lang="en-US" altLang="ko-KR" dirty="0"/>
              <a:t>)</a:t>
            </a:r>
            <a:r>
              <a:rPr lang="ko-KR" altLang="en-US" dirty="0"/>
              <a:t>를 사용한 모터 응용 제어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A793E70-BC51-4AD1-B7CF-F5AD1A6A0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5970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7" name="Isosceles Triangle 7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DC18320-F605-49FC-AB60-78E4E69F3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스텝 모터 복습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A6A2EF-902E-4129-9246-D90F633BC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90"/>
            <a:ext cx="3973943" cy="344011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ko-KR" altLang="en-US" sz="1700" b="1">
                <a:solidFill>
                  <a:schemeClr val="bg1"/>
                </a:solidFill>
              </a:rPr>
              <a:t>스테퍼모터</a:t>
            </a:r>
            <a:r>
              <a:rPr lang="en-US" altLang="ko-KR" sz="1700">
                <a:solidFill>
                  <a:schemeClr val="bg1"/>
                </a:solidFill>
              </a:rPr>
              <a:t>(Stepper motor, </a:t>
            </a:r>
            <a:r>
              <a:rPr lang="ko-KR" altLang="en-US" sz="1700">
                <a:solidFill>
                  <a:schemeClr val="bg1"/>
                </a:solidFill>
              </a:rPr>
              <a:t>스텝모터 혹은 스테핑모터</a:t>
            </a:r>
            <a:r>
              <a:rPr lang="en-US" altLang="ko-KR" sz="1700">
                <a:solidFill>
                  <a:schemeClr val="bg1"/>
                </a:solidFill>
              </a:rPr>
              <a:t>)</a:t>
            </a:r>
          </a:p>
          <a:p>
            <a:pPr lvl="1">
              <a:lnSpc>
                <a:spcPct val="90000"/>
              </a:lnSpc>
            </a:pPr>
            <a:r>
              <a:rPr lang="ko-KR" altLang="en-US" sz="1700">
                <a:solidFill>
                  <a:schemeClr val="bg1"/>
                </a:solidFill>
              </a:rPr>
              <a:t>한 바퀴의 회전을 많은 수의 스텝들로 나눌 수 있는 직류 전기 모터</a:t>
            </a:r>
            <a:endParaRPr lang="en-US" altLang="ko-KR" sz="1700">
              <a:solidFill>
                <a:schemeClr val="bg1"/>
              </a:solidFill>
            </a:endParaRPr>
          </a:p>
          <a:p>
            <a:pPr lvl="1">
              <a:lnSpc>
                <a:spcPct val="90000"/>
              </a:lnSpc>
            </a:pPr>
            <a:r>
              <a:rPr lang="ko-KR" altLang="en-US" sz="1700">
                <a:solidFill>
                  <a:schemeClr val="bg1"/>
                </a:solidFill>
              </a:rPr>
              <a:t>펄스 신호에 따라 일정한 각도 씩 이동</a:t>
            </a:r>
            <a:endParaRPr lang="en-US" altLang="ko-KR" sz="1700">
              <a:solidFill>
                <a:schemeClr val="bg1"/>
              </a:solidFill>
            </a:endParaRPr>
          </a:p>
          <a:p>
            <a:pPr lvl="1">
              <a:lnSpc>
                <a:spcPct val="90000"/>
              </a:lnSpc>
            </a:pPr>
            <a:r>
              <a:rPr lang="ko-KR" altLang="en-US" sz="1700">
                <a:solidFill>
                  <a:schemeClr val="bg1"/>
                </a:solidFill>
              </a:rPr>
              <a:t>중심축에 있는 자석과 주변에 있는 코일에서 형성되는 자력으로 움직이며 회전</a:t>
            </a:r>
            <a:endParaRPr lang="en-US" altLang="ko-KR" sz="1700">
              <a:solidFill>
                <a:schemeClr val="bg1"/>
              </a:solidFill>
            </a:endParaRPr>
          </a:p>
          <a:p>
            <a:pPr lvl="1">
              <a:lnSpc>
                <a:spcPct val="90000"/>
              </a:lnSpc>
            </a:pPr>
            <a:endParaRPr lang="ko-KR" altLang="en-US" sz="1700">
              <a:solidFill>
                <a:schemeClr val="bg1"/>
              </a:solidFill>
            </a:endParaRPr>
          </a:p>
        </p:txBody>
      </p:sp>
      <p:pic>
        <p:nvPicPr>
          <p:cNvPr id="1028" name="Picture 4" descr="ì¤í ëª¨í°ì ëí ì´ë¯¸ì§ ê²ìê²°ê³¼">
            <a:extLst>
              <a:ext uri="{FF2B5EF4-FFF2-40B4-BE49-F238E27FC236}">
                <a16:creationId xmlns:a16="http://schemas.microsoft.com/office/drawing/2014/main" id="{93C90469-5A90-4DBC-8769-DC1B52B6A0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1" y="1493930"/>
            <a:ext cx="5143500" cy="3857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3EE2E7-0E0B-466B-96CC-B61A6009E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6161" y="6182876"/>
            <a:ext cx="68333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B8EE572-ACDA-42A3-ADED-BBE243863DD3}" type="slidenum"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9" name="Isosceles Triangle 7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913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D5205F-4AE5-417E-8DA7-ED294101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ko-KR" altLang="en-US" dirty="0"/>
              <a:t>스텝 모터 복습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8F4C73-4874-434A-9ED4-6272F2833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957349" cy="3880773"/>
          </a:xfrm>
        </p:spPr>
        <p:txBody>
          <a:bodyPr>
            <a:normAutofit/>
          </a:bodyPr>
          <a:lstStyle/>
          <a:p>
            <a:r>
              <a:rPr lang="ko-KR" altLang="en-US" dirty="0"/>
              <a:t>스텝모터</a:t>
            </a:r>
            <a:r>
              <a:rPr lang="en-US" altLang="ko-KR" dirty="0"/>
              <a:t>(28BYJ-48)</a:t>
            </a:r>
            <a:r>
              <a:rPr lang="ko-KR" altLang="en-US" dirty="0"/>
              <a:t>와 모터 드라이브</a:t>
            </a:r>
            <a:r>
              <a:rPr lang="en-US" altLang="ko-KR" dirty="0"/>
              <a:t>(ULN2003)</a:t>
            </a:r>
          </a:p>
          <a:p>
            <a:pPr lvl="1"/>
            <a:r>
              <a:rPr lang="ko-KR" altLang="en-US" dirty="0"/>
              <a:t>스텝모터를 </a:t>
            </a:r>
            <a:r>
              <a:rPr lang="en-US" altLang="ko-KR" dirty="0"/>
              <a:t>4</a:t>
            </a:r>
            <a:r>
              <a:rPr lang="ko-KR" altLang="en-US" dirty="0"/>
              <a:t>개의 신호선이 </a:t>
            </a:r>
            <a:r>
              <a:rPr lang="ko-KR" altLang="en-US" dirty="0" err="1"/>
              <a:t>스텝수와</a:t>
            </a:r>
            <a:r>
              <a:rPr lang="ko-KR" altLang="en-US" dirty="0"/>
              <a:t> 회전방향을 제어</a:t>
            </a:r>
            <a:r>
              <a:rPr lang="en-US" altLang="ko-KR" dirty="0"/>
              <a:t> </a:t>
            </a:r>
            <a:r>
              <a:rPr lang="ko-KR" altLang="en-US" dirty="0"/>
              <a:t>한다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</p:txBody>
      </p:sp>
      <p:pic>
        <p:nvPicPr>
          <p:cNvPr id="2050" name="Picture 2" descr="ì¤í ëª¨í°ì ëí ì´ë¯¸ì§ ê²ìê²°ê³¼">
            <a:extLst>
              <a:ext uri="{FF2B5EF4-FFF2-40B4-BE49-F238E27FC236}">
                <a16:creationId xmlns:a16="http://schemas.microsoft.com/office/drawing/2014/main" id="{6D543158-4AAD-4F1C-8FB9-17398392E1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89" b="3"/>
          <a:stretch/>
        </p:blipFill>
        <p:spPr bwMode="auto">
          <a:xfrm>
            <a:off x="4975668" y="0"/>
            <a:ext cx="4415050" cy="388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E107B0D-1499-4FB4-AE7F-5A2F02626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B8EE572-ACDA-42A3-ADED-BBE243863DD3}" type="slidenum">
              <a:rPr lang="ko-KR" altLang="en-US" smtClean="0"/>
              <a:pPr>
                <a:spcAft>
                  <a:spcPts val="600"/>
                </a:spcAft>
              </a:pPr>
              <a:t>4</a:t>
            </a:fld>
            <a:endParaRPr lang="ko-KR" altLang="en-US"/>
          </a:p>
        </p:txBody>
      </p:sp>
      <p:pic>
        <p:nvPicPr>
          <p:cNvPr id="2052" name="Picture 4" descr="UNL2003 board">
            <a:extLst>
              <a:ext uri="{FF2B5EF4-FFF2-40B4-BE49-F238E27FC236}">
                <a16:creationId xmlns:a16="http://schemas.microsoft.com/office/drawing/2014/main" id="{F77D773C-D8AB-468E-BA5E-1926B6AE2E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0663" y="3123537"/>
            <a:ext cx="3571875" cy="367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3107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40CDC3-EDFB-40C9-B190-ACD58A9AD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스텝 모터 복습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18B72C-4CD7-477F-9743-12205BF133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Stepper </a:t>
            </a:r>
            <a:r>
              <a:rPr lang="ko-KR" altLang="en-US" dirty="0"/>
              <a:t>라이브러리 이해</a:t>
            </a:r>
            <a:endParaRPr lang="en-US" altLang="ko-KR" dirty="0"/>
          </a:p>
          <a:p>
            <a:pPr lvl="1"/>
            <a:r>
              <a:rPr lang="en-US" altLang="ko-KR" dirty="0"/>
              <a:t>Stepper stepper(stepsPerRevolution,IN4,IN2,IN3,IN1);</a:t>
            </a:r>
          </a:p>
          <a:p>
            <a:pPr lvl="2"/>
            <a:r>
              <a:rPr lang="en-US" altLang="ko-KR" dirty="0" err="1"/>
              <a:t>stepsPerRevolution</a:t>
            </a:r>
            <a:r>
              <a:rPr lang="en-US" altLang="ko-KR" dirty="0"/>
              <a:t> : 1 </a:t>
            </a:r>
            <a:r>
              <a:rPr lang="ko-KR" altLang="en-US" dirty="0" err="1"/>
              <a:t>회전시</a:t>
            </a:r>
            <a:r>
              <a:rPr lang="ko-KR" altLang="en-US" dirty="0"/>
              <a:t> </a:t>
            </a:r>
            <a:r>
              <a:rPr lang="ko-KR" altLang="en-US" dirty="0" err="1"/>
              <a:t>스텝수</a:t>
            </a:r>
            <a:endParaRPr lang="ko-KR" altLang="en-US" dirty="0"/>
          </a:p>
          <a:p>
            <a:pPr lvl="2"/>
            <a:r>
              <a:rPr lang="en-US" altLang="ko-KR" dirty="0"/>
              <a:t>IN4, IN2, IN3, IN1 : 4</a:t>
            </a:r>
            <a:r>
              <a:rPr lang="ko-KR" altLang="en-US" dirty="0"/>
              <a:t>개의 </a:t>
            </a:r>
            <a:r>
              <a:rPr lang="ko-KR" altLang="en-US" dirty="0" err="1"/>
              <a:t>제어선</a:t>
            </a:r>
            <a:r>
              <a:rPr lang="ko-KR" altLang="en-US" dirty="0"/>
              <a:t> 디지털핀 설정</a:t>
            </a:r>
          </a:p>
          <a:p>
            <a:pPr lvl="2"/>
            <a:r>
              <a:rPr lang="ko-KR" altLang="en-US" dirty="0" err="1"/>
              <a:t>제어선</a:t>
            </a:r>
            <a:r>
              <a:rPr lang="ko-KR" altLang="en-US" dirty="0"/>
              <a:t> 순서 </a:t>
            </a:r>
            <a:r>
              <a:rPr lang="en-US" altLang="ko-KR" dirty="0"/>
              <a:t>: orange-pink-yellow-blue </a:t>
            </a:r>
            <a:r>
              <a:rPr lang="ko-KR" altLang="en-US" dirty="0"/>
              <a:t>순 </a:t>
            </a:r>
            <a:r>
              <a:rPr lang="en-US" altLang="ko-KR" dirty="0"/>
              <a:t>(IN4, IN2, IN3, IN1)</a:t>
            </a:r>
          </a:p>
          <a:p>
            <a:pPr lvl="1"/>
            <a:r>
              <a:rPr lang="en-US" altLang="ko-KR" dirty="0" err="1"/>
              <a:t>stepper.setSpeed</a:t>
            </a:r>
            <a:r>
              <a:rPr lang="en-US" altLang="ko-KR" dirty="0"/>
              <a:t>(RPM);</a:t>
            </a:r>
          </a:p>
          <a:p>
            <a:pPr lvl="2"/>
            <a:r>
              <a:rPr lang="en-US" altLang="ko-KR" dirty="0"/>
              <a:t>RPM(rotations per minute) : </a:t>
            </a:r>
            <a:r>
              <a:rPr lang="ko-KR" altLang="en-US" dirty="0"/>
              <a:t>모터 속도</a:t>
            </a:r>
            <a:r>
              <a:rPr lang="en-US" altLang="ko-KR" dirty="0"/>
              <a:t>(</a:t>
            </a:r>
            <a:r>
              <a:rPr lang="ko-KR" altLang="en-US" dirty="0"/>
              <a:t>분당 </a:t>
            </a:r>
            <a:r>
              <a:rPr lang="ko-KR" altLang="en-US" dirty="0" err="1"/>
              <a:t>회전수</a:t>
            </a:r>
            <a:r>
              <a:rPr lang="en-US" altLang="ko-KR" dirty="0"/>
              <a:t>)</a:t>
            </a:r>
            <a:endParaRPr lang="ko-KR" altLang="en-US" dirty="0"/>
          </a:p>
          <a:p>
            <a:pPr lvl="2"/>
            <a:r>
              <a:rPr lang="en-US" altLang="ko-KR" dirty="0" err="1"/>
              <a:t>stepsPerRevolution</a:t>
            </a:r>
            <a:r>
              <a:rPr lang="en-US" altLang="ko-KR" dirty="0"/>
              <a:t> = 2048 </a:t>
            </a:r>
            <a:r>
              <a:rPr lang="ko-KR" altLang="en-US" dirty="0" err="1"/>
              <a:t>일때</a:t>
            </a:r>
            <a:r>
              <a:rPr lang="ko-KR" altLang="en-US" dirty="0"/>
              <a:t> 속도 </a:t>
            </a:r>
            <a:r>
              <a:rPr lang="en-US" altLang="ko-KR" dirty="0"/>
              <a:t>10~14 RPM </a:t>
            </a:r>
            <a:r>
              <a:rPr lang="ko-KR" altLang="en-US" dirty="0"/>
              <a:t>적절</a:t>
            </a:r>
          </a:p>
          <a:p>
            <a:pPr lvl="1"/>
            <a:r>
              <a:rPr lang="en-US" altLang="ko-KR" dirty="0" err="1"/>
              <a:t>stepper.step</a:t>
            </a:r>
            <a:r>
              <a:rPr lang="en-US" altLang="ko-KR" dirty="0"/>
              <a:t>(steps);</a:t>
            </a:r>
          </a:p>
          <a:p>
            <a:pPr lvl="2"/>
            <a:r>
              <a:rPr lang="ko-KR" altLang="en-US" dirty="0"/>
              <a:t>모터를 </a:t>
            </a:r>
            <a:r>
              <a:rPr lang="en-US" altLang="ko-KR" dirty="0"/>
              <a:t>steps</a:t>
            </a:r>
            <a:r>
              <a:rPr lang="ko-KR" altLang="en-US" dirty="0"/>
              <a:t>만큼 회전시키는 함수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DBEDD2-DE3C-4A15-9ED2-FA7F8D34B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8650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C20EDE-1D54-4B7F-83A1-C763DD426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스텝 모터 복습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33F2C9-104A-4C90-9DE1-DD34112DAF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회로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6F32821-BC71-4297-AEF8-F02709E78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6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EABAC3E-8DA0-43A9-A72C-38F6BAC61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3030" y="82760"/>
            <a:ext cx="5761402" cy="6692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223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95E66F-C253-401B-AB08-4B39F1290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참고 자료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338515-07C6-431E-9316-8732C2A67F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`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53B4AE-5F01-4173-932C-F5C036BB7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7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08C11E8-B92E-4EFA-9A76-1DC99FA0B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9656" y="676174"/>
            <a:ext cx="8332878" cy="5505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692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EC0C5B-0417-4AEC-AFB4-2D56D5FD8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스텝 모터 복습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4FA792-CC82-4254-9187-53ECA3057B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소스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B7D4DF3-C310-400C-865F-D7DEF1938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8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74CD13E-BBEB-4475-B2B3-66DBA1C6D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3792" y="642937"/>
            <a:ext cx="4857750" cy="55721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87648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EE9186-791D-46EC-A1DC-1D3EF9F45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스텝 모터 응용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364DE9-ACC5-463F-AAAE-F7ED1843B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소스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B44BF45-1566-4D5C-A1CC-AFA2C1D7E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9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39F2B53-F6D2-4735-AF94-F1DC44B4C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1824" y="514350"/>
            <a:ext cx="4953000" cy="58293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34995012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파랑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235</Words>
  <Application>Microsoft Office PowerPoint</Application>
  <PresentationFormat>와이드스크린</PresentationFormat>
  <Paragraphs>58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Wingdings</vt:lpstr>
      <vt:lpstr>Arial</vt:lpstr>
      <vt:lpstr>HY그래픽M</vt:lpstr>
      <vt:lpstr>DX우등생 M</vt:lpstr>
      <vt:lpstr>Wingdings 3</vt:lpstr>
      <vt:lpstr>맑은 고딕</vt:lpstr>
      <vt:lpstr>Trebuchet MS</vt:lpstr>
      <vt:lpstr>패싯</vt:lpstr>
      <vt:lpstr>모터응용</vt:lpstr>
      <vt:lpstr>배울 내용</vt:lpstr>
      <vt:lpstr>스텝 모터 복습</vt:lpstr>
      <vt:lpstr>스텝 모터 복습</vt:lpstr>
      <vt:lpstr>스텝 모터 복습</vt:lpstr>
      <vt:lpstr>스텝 모터 복습</vt:lpstr>
      <vt:lpstr>(참고 자료)</vt:lpstr>
      <vt:lpstr>스텝 모터 복습</vt:lpstr>
      <vt:lpstr>스텝 모터 응용</vt:lpstr>
      <vt:lpstr>스텝 모터 응용 2</vt:lpstr>
      <vt:lpstr>스텝 모터 응용 심화</vt:lpstr>
      <vt:lpstr>스텝 모터 응용 심화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모터응용</dc:title>
  <dc:creator>Park, Jeong-Uk</dc:creator>
  <cp:lastModifiedBy>Park, Jeong-Uk</cp:lastModifiedBy>
  <cp:revision>40</cp:revision>
  <dcterms:created xsi:type="dcterms:W3CDTF">2018-08-10T02:51:02Z</dcterms:created>
  <dcterms:modified xsi:type="dcterms:W3CDTF">2018-08-10T03:44:13Z</dcterms:modified>
</cp:coreProperties>
</file>